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2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58" userDrawn="1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5197"/>
    <a:srgbClr val="FF3300"/>
    <a:srgbClr val="704B34"/>
    <a:srgbClr val="8F5839"/>
    <a:srgbClr val="FCFFD5"/>
    <a:srgbClr val="FAFFB9"/>
    <a:srgbClr val="CFA971"/>
    <a:srgbClr val="874521"/>
    <a:srgbClr val="D3C06D"/>
    <a:srgbClr val="D6C4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2322" y="66"/>
      </p:cViewPr>
      <p:guideLst>
        <p:guide orient="horz" pos="3458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0" cy="495029"/>
          </a:xfrm>
          <a:prstGeom prst="rect">
            <a:avLst/>
          </a:prstGeom>
        </p:spPr>
        <p:txBody>
          <a:bodyPr vert="horz" lIns="90733" tIns="45368" rIns="90733" bIns="4536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8" y="2"/>
            <a:ext cx="2918830" cy="495029"/>
          </a:xfrm>
          <a:prstGeom prst="rect">
            <a:avLst/>
          </a:prstGeom>
        </p:spPr>
        <p:txBody>
          <a:bodyPr vert="horz" lIns="90733" tIns="45368" rIns="90733" bIns="45368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2024/5/9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3" tIns="45368" rIns="90733" bIns="4536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33" tIns="45368" rIns="90733" bIns="4536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9"/>
            <a:ext cx="2918830" cy="495028"/>
          </a:xfrm>
          <a:prstGeom prst="rect">
            <a:avLst/>
          </a:prstGeom>
        </p:spPr>
        <p:txBody>
          <a:bodyPr vert="horz" lIns="90733" tIns="45368" rIns="90733" bIns="4536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8" y="9371289"/>
            <a:ext cx="2918830" cy="495028"/>
          </a:xfrm>
          <a:prstGeom prst="rect">
            <a:avLst/>
          </a:prstGeom>
        </p:spPr>
        <p:txBody>
          <a:bodyPr vert="horz" lIns="90733" tIns="45368" rIns="90733" bIns="45368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386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5272" y="581240"/>
            <a:ext cx="6705032" cy="210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272" y="2903972"/>
            <a:ext cx="6705032" cy="6921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5271" y="10108231"/>
            <a:ext cx="1749533" cy="581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72D030D-BC4F-4300-9C1D-DEF9FB5A657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507" y="10108231"/>
            <a:ext cx="2626562" cy="581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9007" fontAlgn="auto">
              <a:spcBef>
                <a:spcPts val="0"/>
              </a:spcBef>
              <a:spcAft>
                <a:spcPts val="0"/>
              </a:spcAft>
              <a:defRPr sz="102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0771" y="10108231"/>
            <a:ext cx="1749533" cy="581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2EABC4-B37D-4B48-A645-B436E776B15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44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1A759A3-07E3-8CC9-29AA-9729A502E3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83" b="5799"/>
          <a:stretch/>
        </p:blipFill>
        <p:spPr bwMode="auto">
          <a:xfrm>
            <a:off x="1138476" y="1576753"/>
            <a:ext cx="5221509" cy="396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ウルトラファインバブルでしっかりきれい。">
            <a:extLst>
              <a:ext uri="{FF2B5EF4-FFF2-40B4-BE49-F238E27FC236}">
                <a16:creationId xmlns:a16="http://schemas.microsoft.com/office/drawing/2014/main" id="{C6E2AF0D-395D-0A0B-669F-8980B05DE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23" y="8320515"/>
            <a:ext cx="2579297" cy="1497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シャワー浴なのに身体の芯まで温かい。">
            <a:extLst>
              <a:ext uri="{FF2B5EF4-FFF2-40B4-BE49-F238E27FC236}">
                <a16:creationId xmlns:a16="http://schemas.microsoft.com/office/drawing/2014/main" id="{4D522F67-F9B9-334E-5595-D55648A1BD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36" b="8024"/>
          <a:stretch/>
        </p:blipFill>
        <p:spPr bwMode="auto">
          <a:xfrm>
            <a:off x="3907466" y="8363795"/>
            <a:ext cx="3578613" cy="156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1A6C5B2-7066-5E3B-7CAE-924BD566E14C}"/>
              </a:ext>
            </a:extLst>
          </p:cNvPr>
          <p:cNvSpPr/>
          <p:nvPr/>
        </p:nvSpPr>
        <p:spPr>
          <a:xfrm>
            <a:off x="2802933" y="5605238"/>
            <a:ext cx="1892594" cy="688809"/>
          </a:xfrm>
          <a:prstGeom prst="roundRect">
            <a:avLst/>
          </a:prstGeom>
          <a:solidFill>
            <a:srgbClr val="E85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特　徴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D225BF7-3D6A-88D9-2BA1-E73177E8A947}"/>
              </a:ext>
            </a:extLst>
          </p:cNvPr>
          <p:cNvSpPr/>
          <p:nvPr/>
        </p:nvSpPr>
        <p:spPr>
          <a:xfrm>
            <a:off x="0" y="0"/>
            <a:ext cx="7775575" cy="1509689"/>
          </a:xfrm>
          <a:prstGeom prst="rect">
            <a:avLst/>
          </a:prstGeom>
          <a:solidFill>
            <a:srgbClr val="E85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シャワーポッド</a:t>
            </a:r>
            <a:r>
              <a:rPr kumimoji="1"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アラエル</a:t>
            </a:r>
            <a:endParaRPr kumimoji="1" lang="en-US" altLang="ja-JP" sz="4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導 入 し ま し た ！</a:t>
            </a:r>
            <a:endParaRPr kumimoji="1"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4B1EB1-ECE8-7EC1-8F76-4B693228A298}"/>
              </a:ext>
            </a:extLst>
          </p:cNvPr>
          <p:cNvSpPr/>
          <p:nvPr/>
        </p:nvSpPr>
        <p:spPr>
          <a:xfrm>
            <a:off x="19677" y="9883104"/>
            <a:ext cx="7755898" cy="1032055"/>
          </a:xfrm>
          <a:prstGeom prst="rect">
            <a:avLst/>
          </a:prstGeom>
          <a:solidFill>
            <a:srgbClr val="E85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　</a:t>
            </a:r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</a:t>
            </a:r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０９８２－３２－８３３３　担当：佐藤</a:t>
            </a:r>
            <a:endParaRPr kumimoji="1"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介護老人保健施設　ﾏｲ・ｸﾞﾘｰﾝﾋﾙ　デイケア</a:t>
            </a:r>
            <a:endParaRPr kumimoji="1"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16201EA-5676-0255-894B-98BAF3494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0" t="31882" r="18861" b="33328"/>
          <a:stretch>
            <a:fillRect/>
          </a:stretch>
        </p:blipFill>
        <p:spPr bwMode="auto">
          <a:xfrm>
            <a:off x="6202989" y="9883104"/>
            <a:ext cx="1283090" cy="929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59FE59-0C9B-F494-436D-D568F1C8E176}"/>
              </a:ext>
            </a:extLst>
          </p:cNvPr>
          <p:cNvSpPr txBox="1"/>
          <p:nvPr/>
        </p:nvSpPr>
        <p:spPr>
          <a:xfrm>
            <a:off x="3907465" y="6312087"/>
            <a:ext cx="3425605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E851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身体の芯まで温かい。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貯湯式とアラエルに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分間入浴した後の表面温度を測定。 シャワードームの気密性と、ウルトラファインバブルの超微細な気泡により、身体の芯まで温め、入浴後も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ぽかぽかが持続します。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758536-92B3-FE6C-C574-BFA677EBD696}"/>
              </a:ext>
            </a:extLst>
          </p:cNvPr>
          <p:cNvSpPr txBox="1"/>
          <p:nvPr/>
        </p:nvSpPr>
        <p:spPr>
          <a:xfrm>
            <a:off x="272383" y="6307007"/>
            <a:ext cx="3425605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E851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しっかりきれい。　　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直径が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1μm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（マイクロメートル）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未満の肉眼では見えない泡、ウルトラファインバブルシャワーが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シワや毛穴の奥まで入り込み、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汚れをしっかり落とします。また、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お肌の潤いを保つ効果もあります。</a:t>
            </a:r>
          </a:p>
        </p:txBody>
      </p:sp>
      <p:sp>
        <p:nvSpPr>
          <p:cNvPr id="3" name="星: 7 pt 2">
            <a:extLst>
              <a:ext uri="{FF2B5EF4-FFF2-40B4-BE49-F238E27FC236}">
                <a16:creationId xmlns:a16="http://schemas.microsoft.com/office/drawing/2014/main" id="{48AA8623-4DDE-AFD9-7D71-1F5EE3C611E8}"/>
              </a:ext>
            </a:extLst>
          </p:cNvPr>
          <p:cNvSpPr/>
          <p:nvPr/>
        </p:nvSpPr>
        <p:spPr>
          <a:xfrm>
            <a:off x="19677" y="50128"/>
            <a:ext cx="3063765" cy="1459561"/>
          </a:xfrm>
          <a:prstGeom prst="star7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延岡初</a:t>
            </a:r>
          </a:p>
        </p:txBody>
      </p:sp>
    </p:spTree>
    <p:extLst>
      <p:ext uri="{BB962C8B-B14F-4D97-AF65-F5344CB8AC3E}">
        <p14:creationId xmlns:p14="http://schemas.microsoft.com/office/powerpoint/2010/main" val="603130995"/>
      </p:ext>
    </p:extLst>
  </p:cSld>
  <p:clrMapOvr>
    <a:masterClrMapping/>
  </p:clrMapOvr>
</p:sld>
</file>

<file path=ppt/theme/theme1.xml><?xml version="1.0" encoding="utf-8"?>
<a:theme xmlns:a="http://schemas.openxmlformats.org/drawingml/2006/main" name="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53</Template>
  <TotalTime>0</TotalTime>
  <Words>119</Words>
  <Application>Microsoft Office PowerPoint</Application>
  <PresentationFormat>ユーザー設定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2014-06-25T10:28:17Z</dcterms:created>
  <dcterms:modified xsi:type="dcterms:W3CDTF">2024-05-09T00:24:37Z</dcterms:modified>
</cp:coreProperties>
</file>